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7" r:id="rId8"/>
    <p:sldId id="260" r:id="rId9"/>
    <p:sldId id="266" r:id="rId10"/>
    <p:sldId id="261" r:id="rId11"/>
    <p:sldId id="262" r:id="rId12"/>
    <p:sldId id="268" r:id="rId13"/>
    <p:sldId id="263" r:id="rId14"/>
    <p:sldId id="264" r:id="rId15"/>
    <p:sldId id="265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4826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434840" y="2168128"/>
            <a:ext cx="57607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37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modern news website</a:t>
            </a:r>
            <a:endParaRPr lang="en-US" sz="4375" dirty="0"/>
          </a:p>
        </p:txBody>
      </p:sp>
      <p:sp>
        <p:nvSpPr>
          <p:cNvPr id="7" name="Text 4"/>
          <p:cNvSpPr/>
          <p:nvPr/>
        </p:nvSpPr>
        <p:spPr>
          <a:xfrm>
            <a:off x="2037993" y="3195757"/>
            <a:ext cx="10554414" cy="4443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85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presentation by: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037993" y="3890010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Daksh Patel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495324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Rhythm Patel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100638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Bhavya Patel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705951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Labana Babu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4-01-26 at 7.28.29 P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4631670" cy="82778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sp>
        <p:nvSpPr>
          <p:cNvPr id="4" name="Text 2"/>
          <p:cNvSpPr/>
          <p:nvPr/>
        </p:nvSpPr>
        <p:spPr>
          <a:xfrm>
            <a:off x="2670215" y="538520"/>
            <a:ext cx="9289971" cy="122229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810"/>
              </a:lnSpc>
              <a:buNone/>
            </a:pPr>
            <a:r>
              <a:rPr lang="en-US" sz="385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Details: HTML, CSS, JavaScript, and API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2983111" y="2151936"/>
            <a:ext cx="8977074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465"/>
              </a:lnSpc>
              <a:buSzPct val="100000"/>
              <a:buFont typeface="+mj-lt"/>
              <a:buAutoNum type="arabicPeriod"/>
            </a:pPr>
            <a:r>
              <a:rPr lang="en-US" sz="1540" b="1" dirty="0">
                <a:solidFill>
                  <a:srgbClr val="204C8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 Structure:</a:t>
            </a:r>
            <a:endParaRPr lang="en-US" sz="1540" dirty="0"/>
          </a:p>
        </p:txBody>
      </p:sp>
      <p:sp>
        <p:nvSpPr>
          <p:cNvPr id="6" name="Text 4"/>
          <p:cNvSpPr/>
          <p:nvPr/>
        </p:nvSpPr>
        <p:spPr>
          <a:xfrm>
            <a:off x="3296007" y="2684740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 semantic HTML tags for content structure.</a:t>
            </a:r>
            <a:endParaRPr lang="en-US" sz="1540" dirty="0"/>
          </a:p>
        </p:txBody>
      </p:sp>
      <p:sp>
        <p:nvSpPr>
          <p:cNvPr id="7" name="Text 5"/>
          <p:cNvSpPr/>
          <p:nvPr/>
        </p:nvSpPr>
        <p:spPr>
          <a:xfrm>
            <a:off x="3296007" y="3075861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HTML5 features for improved compatibility.</a:t>
            </a:r>
            <a:endParaRPr lang="en-US" sz="1540" dirty="0"/>
          </a:p>
        </p:txBody>
      </p:sp>
      <p:sp>
        <p:nvSpPr>
          <p:cNvPr id="8" name="Text 6"/>
          <p:cNvSpPr/>
          <p:nvPr/>
        </p:nvSpPr>
        <p:spPr>
          <a:xfrm>
            <a:off x="2983111" y="3466981"/>
            <a:ext cx="8977074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465"/>
              </a:lnSpc>
              <a:buSzPct val="100000"/>
              <a:buFont typeface="+mj-lt"/>
              <a:buAutoNum type="arabicPeriod" startAt="2"/>
            </a:pPr>
            <a:r>
              <a:rPr lang="en-US" sz="1540" b="1" dirty="0">
                <a:solidFill>
                  <a:srgbClr val="204C8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 Styling:</a:t>
            </a:r>
            <a:endParaRPr lang="en-US" sz="1540" dirty="0"/>
          </a:p>
        </p:txBody>
      </p:sp>
      <p:sp>
        <p:nvSpPr>
          <p:cNvPr id="9" name="Text 7"/>
          <p:cNvSpPr/>
          <p:nvPr/>
        </p:nvSpPr>
        <p:spPr>
          <a:xfrm>
            <a:off x="3296007" y="3858101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mobile-first design strategy using media queries.</a:t>
            </a:r>
            <a:endParaRPr lang="en-US" sz="1540" dirty="0"/>
          </a:p>
        </p:txBody>
      </p:sp>
      <p:sp>
        <p:nvSpPr>
          <p:cNvPr id="10" name="Text 8"/>
          <p:cNvSpPr/>
          <p:nvPr/>
        </p:nvSpPr>
        <p:spPr>
          <a:xfrm>
            <a:off x="3296007" y="4249222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clean and maintainable styles for consistency.</a:t>
            </a:r>
            <a:endParaRPr lang="en-US" sz="1540" dirty="0"/>
          </a:p>
        </p:txBody>
      </p:sp>
      <p:sp>
        <p:nvSpPr>
          <p:cNvPr id="11" name="Text 9"/>
          <p:cNvSpPr/>
          <p:nvPr/>
        </p:nvSpPr>
        <p:spPr>
          <a:xfrm>
            <a:off x="2983111" y="4640342"/>
            <a:ext cx="8977074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465"/>
              </a:lnSpc>
              <a:buSzPct val="100000"/>
              <a:buFont typeface="+mj-lt"/>
              <a:buAutoNum type="arabicPeriod" startAt="3"/>
            </a:pPr>
            <a:r>
              <a:rPr lang="en-US" sz="1540" b="1" dirty="0">
                <a:solidFill>
                  <a:srgbClr val="204C8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Interactivity:</a:t>
            </a:r>
            <a:endParaRPr lang="en-US" sz="1540" dirty="0"/>
          </a:p>
        </p:txBody>
      </p:sp>
      <p:sp>
        <p:nvSpPr>
          <p:cNvPr id="12" name="Text 10"/>
          <p:cNvSpPr/>
          <p:nvPr/>
        </p:nvSpPr>
        <p:spPr>
          <a:xfrm>
            <a:off x="3296007" y="5031462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JavaScript for dynamic content updates.</a:t>
            </a:r>
            <a:endParaRPr lang="en-US" sz="1540" dirty="0"/>
          </a:p>
        </p:txBody>
      </p:sp>
      <p:sp>
        <p:nvSpPr>
          <p:cNvPr id="13" name="Text 11"/>
          <p:cNvSpPr/>
          <p:nvPr/>
        </p:nvSpPr>
        <p:spPr>
          <a:xfrm>
            <a:off x="3296007" y="5422583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AJAX to fetch and display real-time data.</a:t>
            </a:r>
            <a:endParaRPr lang="en-US" sz="1540" dirty="0"/>
          </a:p>
        </p:txBody>
      </p:sp>
      <p:sp>
        <p:nvSpPr>
          <p:cNvPr id="14" name="Text 12"/>
          <p:cNvSpPr/>
          <p:nvPr/>
        </p:nvSpPr>
        <p:spPr>
          <a:xfrm>
            <a:off x="3296007" y="5813703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user experience with smooth transitions.</a:t>
            </a:r>
            <a:endParaRPr lang="en-US" sz="1540" dirty="0"/>
          </a:p>
        </p:txBody>
      </p:sp>
      <p:sp>
        <p:nvSpPr>
          <p:cNvPr id="15" name="Text 13"/>
          <p:cNvSpPr/>
          <p:nvPr/>
        </p:nvSpPr>
        <p:spPr>
          <a:xfrm>
            <a:off x="2983111" y="6204823"/>
            <a:ext cx="8977074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465"/>
              </a:lnSpc>
              <a:buSzPct val="100000"/>
              <a:buFont typeface="+mj-lt"/>
              <a:buAutoNum type="arabicPeriod" startAt="4"/>
            </a:pPr>
            <a:r>
              <a:rPr lang="en-US" sz="1540" b="1" dirty="0">
                <a:solidFill>
                  <a:srgbClr val="204C8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Integration:</a:t>
            </a:r>
            <a:endParaRPr lang="en-US" sz="1540" dirty="0"/>
          </a:p>
        </p:txBody>
      </p:sp>
      <p:sp>
        <p:nvSpPr>
          <p:cNvPr id="16" name="Text 14"/>
          <p:cNvSpPr/>
          <p:nvPr/>
        </p:nvSpPr>
        <p:spPr>
          <a:xfrm>
            <a:off x="3296007" y="6595943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to news APIs for fetching latest articles.</a:t>
            </a:r>
            <a:endParaRPr lang="en-US" sz="1540" dirty="0"/>
          </a:p>
        </p:txBody>
      </p:sp>
      <p:sp>
        <p:nvSpPr>
          <p:cNvPr id="17" name="Text 15"/>
          <p:cNvSpPr/>
          <p:nvPr/>
        </p:nvSpPr>
        <p:spPr>
          <a:xfrm>
            <a:off x="3296007" y="6987064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Parse and format API responses for seamless integration.</a:t>
            </a:r>
            <a:endParaRPr lang="en-US" sz="1540" dirty="0"/>
          </a:p>
        </p:txBody>
      </p:sp>
      <p:sp>
        <p:nvSpPr>
          <p:cNvPr id="18" name="Text 16"/>
          <p:cNvSpPr/>
          <p:nvPr/>
        </p:nvSpPr>
        <p:spPr>
          <a:xfrm>
            <a:off x="3296007" y="7378184"/>
            <a:ext cx="8664178" cy="3128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685800" lvl="1" indent="-342900" algn="l">
              <a:lnSpc>
                <a:spcPts val="2465"/>
              </a:lnSpc>
              <a:buSzPct val="100000"/>
              <a:buChar char="•"/>
            </a:pPr>
            <a:r>
              <a:rPr lang="en-US" sz="154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errors gracefully for a robust user experience.</a:t>
            </a:r>
            <a:endParaRPr lang="en-US" sz="15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-12065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93307"/>
            <a:ext cx="71094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Plans for the Project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</p:spPr>
      </p:sp>
      <p:sp>
        <p:nvSpPr>
          <p:cNvPr id="7" name="Text 4"/>
          <p:cNvSpPr/>
          <p:nvPr/>
        </p:nvSpPr>
        <p:spPr>
          <a:xfrm>
            <a:off x="1014532" y="2936200"/>
            <a:ext cx="1371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5"/>
          <p:cNvSpPr/>
          <p:nvPr/>
        </p:nvSpPr>
        <p:spPr>
          <a:xfrm>
            <a:off x="1555313" y="2970848"/>
            <a:ext cx="3284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 App Development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555313" y="3451265"/>
            <a:ext cx="38200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Expanding the platform with a dedicated mobile app for seamless news access on smartphones and tablets.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</p:spPr>
      </p:sp>
      <p:sp>
        <p:nvSpPr>
          <p:cNvPr id="11" name="Text 8"/>
          <p:cNvSpPr/>
          <p:nvPr/>
        </p:nvSpPr>
        <p:spPr>
          <a:xfrm>
            <a:off x="5755957" y="2936200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9"/>
          <p:cNvSpPr/>
          <p:nvPr/>
        </p:nvSpPr>
        <p:spPr>
          <a:xfrm>
            <a:off x="6319599" y="297084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Integration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6319599" y="3451265"/>
            <a:ext cx="38200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AI-driven features for personalized news recommendations and content curation.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</p:spPr>
      </p:sp>
      <p:sp>
        <p:nvSpPr>
          <p:cNvPr id="15" name="Text 12"/>
          <p:cNvSpPr/>
          <p:nvPr/>
        </p:nvSpPr>
        <p:spPr>
          <a:xfrm>
            <a:off x="991672" y="5310307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3"/>
          <p:cNvSpPr/>
          <p:nvPr/>
        </p:nvSpPr>
        <p:spPr>
          <a:xfrm>
            <a:off x="1555313" y="5344954"/>
            <a:ext cx="22860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Expansion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1555313" y="5825371"/>
            <a:ext cx="85842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multilingual support and worldwide news coverage to cater to an international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sp>
        <p:nvSpPr>
          <p:cNvPr id="4" name="Text 2"/>
          <p:cNvSpPr/>
          <p:nvPr/>
        </p:nvSpPr>
        <p:spPr>
          <a:xfrm>
            <a:off x="2037993" y="2730579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2037993" y="3869293"/>
            <a:ext cx="10553343" cy="637103"/>
          </a:xfrm>
          <a:prstGeom prst="rect">
            <a:avLst/>
          </a:prstGeom>
          <a:solidFill>
            <a:srgbClr val="DEE7F7"/>
          </a:solidFill>
        </p:spPr>
      </p:sp>
      <p:sp>
        <p:nvSpPr>
          <p:cNvPr id="6" name="Text 4"/>
          <p:cNvSpPr/>
          <p:nvPr/>
        </p:nvSpPr>
        <p:spPr>
          <a:xfrm>
            <a:off x="2261473" y="4010144"/>
            <a:ext cx="306919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Coverage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82628" y="4010144"/>
            <a:ext cx="306538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Experience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299972" y="4010144"/>
            <a:ext cx="306919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Improvement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261473" y="4647248"/>
            <a:ext cx="306919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Wide array of news categories covered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82628" y="4647248"/>
            <a:ext cx="306538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and easy-to-navigate interface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9972" y="4647248"/>
            <a:ext cx="306919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Commitment to enhancing user satisfaction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04110"/>
            <a:ext cx="7477601" cy="166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the Modern News Project</a:t>
            </a:r>
            <a:endParaRPr lang="en-US" sz="5250" dirty="0"/>
          </a:p>
        </p:txBody>
      </p:sp>
      <p:sp>
        <p:nvSpPr>
          <p:cNvPr id="6" name="Text 3"/>
          <p:cNvSpPr/>
          <p:nvPr/>
        </p:nvSpPr>
        <p:spPr>
          <a:xfrm>
            <a:off x="6319599" y="4403765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Modern News Project is an innovative platform that showcases the latest news across various domains, including IPL, finance, and politics. It's designed using HTML, CSS, and JavaScript, offering a seamless and interactive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sp>
        <p:nvSpPr>
          <p:cNvPr id="4" name="Text 2"/>
          <p:cNvSpPr/>
          <p:nvPr/>
        </p:nvSpPr>
        <p:spPr>
          <a:xfrm>
            <a:off x="2037993" y="2216706"/>
            <a:ext cx="866394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Overview of the project's features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7660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Multi-category News</a:t>
            </a:r>
            <a:endParaRPr lang="en-US" sz="2185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provides news on diverse topics such as sports (IPL), finance, and politics, catering to a wide range of interests.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3774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Search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utilize the search feature to easily find specific news or articles based on their preferences.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476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Responsive Design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is built with a responsive layout, ensuring a seamless experience across various devices.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226469"/>
            <a:ext cx="458724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IPL News Section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</p:spPr>
      </p:sp>
      <p:sp>
        <p:nvSpPr>
          <p:cNvPr id="7" name="Text 4"/>
          <p:cNvSpPr/>
          <p:nvPr/>
        </p:nvSpPr>
        <p:spPr>
          <a:xfrm>
            <a:off x="4672132" y="3469362"/>
            <a:ext cx="1371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5"/>
          <p:cNvSpPr/>
          <p:nvPr/>
        </p:nvSpPr>
        <p:spPr>
          <a:xfrm>
            <a:off x="5212913" y="3504009"/>
            <a:ext cx="26136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Live Match Updates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coverage of IPL matches with scores and player highlights.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</p:spPr>
      </p:sp>
      <p:sp>
        <p:nvSpPr>
          <p:cNvPr id="11" name="Text 8"/>
          <p:cNvSpPr/>
          <p:nvPr/>
        </p:nvSpPr>
        <p:spPr>
          <a:xfrm>
            <a:off x="9413558" y="3469362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9"/>
          <p:cNvSpPr/>
          <p:nvPr/>
        </p:nvSpPr>
        <p:spPr>
          <a:xfrm>
            <a:off x="9977199" y="3504009"/>
            <a:ext cx="23088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Player Interviews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9977199" y="3984427"/>
            <a:ext cx="38200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interviews with cricketers, coaches, and team owners.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</p:spPr>
      </p:sp>
      <p:sp>
        <p:nvSpPr>
          <p:cNvPr id="15" name="Text 12"/>
          <p:cNvSpPr/>
          <p:nvPr/>
        </p:nvSpPr>
        <p:spPr>
          <a:xfrm>
            <a:off x="4649272" y="5132665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3"/>
          <p:cNvSpPr/>
          <p:nvPr/>
        </p:nvSpPr>
        <p:spPr>
          <a:xfrm>
            <a:off x="5212913" y="5167313"/>
            <a:ext cx="25374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Analysis &amp; Insights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analysis of match strategies, player performances, and team standings.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4-01-26 at 7.28.29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816548"/>
            <a:ext cx="58674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Finance News Section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2037993" y="4844177"/>
            <a:ext cx="3370064" cy="2346365"/>
          </a:xfrm>
          <a:prstGeom prst="roundRect">
            <a:avLst>
              <a:gd name="adj" fmla="val 5682"/>
            </a:avLst>
          </a:prstGeom>
          <a:solidFill>
            <a:srgbClr val="DEE7F7"/>
          </a:solidFill>
        </p:spPr>
      </p:sp>
      <p:sp>
        <p:nvSpPr>
          <p:cNvPr id="7" name="Text 4"/>
          <p:cNvSpPr/>
          <p:nvPr/>
        </p:nvSpPr>
        <p:spPr>
          <a:xfrm>
            <a:off x="2260163" y="506634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 Trends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260163" y="5546765"/>
            <a:ext cx="292572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 into stock market trends, cryptocurrency updates, and economic indicators.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4844177"/>
            <a:ext cx="3370064" cy="2346365"/>
          </a:xfrm>
          <a:prstGeom prst="roundRect">
            <a:avLst>
              <a:gd name="adj" fmla="val 5682"/>
            </a:avLst>
          </a:prstGeom>
          <a:solidFill>
            <a:srgbClr val="DEE7F7"/>
          </a:solidFill>
        </p:spPr>
      </p:sp>
      <p:sp>
        <p:nvSpPr>
          <p:cNvPr id="10" name="Text 7"/>
          <p:cNvSpPr/>
          <p:nvPr/>
        </p:nvSpPr>
        <p:spPr>
          <a:xfrm>
            <a:off x="5852398" y="506634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Investment Tips</a:t>
            </a:r>
            <a:endParaRPr lang="en-US" sz="2185" dirty="0"/>
          </a:p>
        </p:txBody>
      </p:sp>
      <p:sp>
        <p:nvSpPr>
          <p:cNvPr id="11" name="Text 8"/>
          <p:cNvSpPr/>
          <p:nvPr/>
        </p:nvSpPr>
        <p:spPr>
          <a:xfrm>
            <a:off x="5852398" y="5546765"/>
            <a:ext cx="2925723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Valuable advice on smart investment opportunities and wealth management strategies.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222462" y="4844177"/>
            <a:ext cx="3370064" cy="2346365"/>
          </a:xfrm>
          <a:prstGeom prst="roundRect">
            <a:avLst>
              <a:gd name="adj" fmla="val 5682"/>
            </a:avLst>
          </a:prstGeom>
          <a:solidFill>
            <a:srgbClr val="DEE7F7"/>
          </a:solidFill>
        </p:spPr>
      </p:sp>
      <p:sp>
        <p:nvSpPr>
          <p:cNvPr id="13" name="Text 10"/>
          <p:cNvSpPr/>
          <p:nvPr/>
        </p:nvSpPr>
        <p:spPr>
          <a:xfrm>
            <a:off x="9444633" y="5066348"/>
            <a:ext cx="27660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Finance News</a:t>
            </a:r>
            <a:endParaRPr lang="en-US" sz="2185" dirty="0"/>
          </a:p>
        </p:txBody>
      </p:sp>
      <p:sp>
        <p:nvSpPr>
          <p:cNvPr id="14" name="Text 11"/>
          <p:cNvSpPr/>
          <p:nvPr/>
        </p:nvSpPr>
        <p:spPr>
          <a:xfrm>
            <a:off x="9444633" y="5546765"/>
            <a:ext cx="292572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Highlighting major financial events and developments from around the world.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4-01-26 at 7.28.2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6195"/>
            <a:ext cx="146310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03114"/>
            <a:ext cx="565404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Politics News Section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4801910" y="2130743"/>
            <a:ext cx="44410" cy="4995624"/>
          </a:xfrm>
          <a:prstGeom prst="rect">
            <a:avLst/>
          </a:prstGeom>
          <a:solidFill>
            <a:srgbClr val="DEE7F7"/>
          </a:solidFill>
        </p:spPr>
      </p:sp>
      <p:sp>
        <p:nvSpPr>
          <p:cNvPr id="7" name="Shape 4"/>
          <p:cNvSpPr/>
          <p:nvPr/>
        </p:nvSpPr>
        <p:spPr>
          <a:xfrm>
            <a:off x="5074027" y="2532043"/>
            <a:ext cx="777597" cy="44410"/>
          </a:xfrm>
          <a:prstGeom prst="rect">
            <a:avLst/>
          </a:prstGeom>
          <a:solidFill>
            <a:srgbClr val="DEE7F7"/>
          </a:solidFill>
        </p:spPr>
      </p:sp>
      <p:sp>
        <p:nvSpPr>
          <p:cNvPr id="8" name="Shape 5"/>
          <p:cNvSpPr/>
          <p:nvPr/>
        </p:nvSpPr>
        <p:spPr>
          <a:xfrm>
            <a:off x="4574084" y="230433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</p:spPr>
      </p:sp>
      <p:sp>
        <p:nvSpPr>
          <p:cNvPr id="9" name="Text 6"/>
          <p:cNvSpPr/>
          <p:nvPr/>
        </p:nvSpPr>
        <p:spPr>
          <a:xfrm>
            <a:off x="4755416" y="2346008"/>
            <a:ext cx="1371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7"/>
          <p:cNvSpPr/>
          <p:nvPr/>
        </p:nvSpPr>
        <p:spPr>
          <a:xfrm>
            <a:off x="6046113" y="2352913"/>
            <a:ext cx="22326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Election Updates</a:t>
            </a:r>
            <a:endParaRPr lang="en-US" sz="2185" dirty="0"/>
          </a:p>
        </p:txBody>
      </p:sp>
      <p:sp>
        <p:nvSpPr>
          <p:cNvPr id="11" name="Text 8"/>
          <p:cNvSpPr/>
          <p:nvPr/>
        </p:nvSpPr>
        <p:spPr>
          <a:xfrm>
            <a:off x="6046113" y="2833330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coverage of local and global elections, including candidate profiles and voting trends.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389775"/>
            <a:ext cx="777597" cy="44410"/>
          </a:xfrm>
          <a:prstGeom prst="rect">
            <a:avLst/>
          </a:prstGeom>
          <a:solidFill>
            <a:srgbClr val="DEE7F7"/>
          </a:solidFill>
        </p:spPr>
      </p:sp>
      <p:sp>
        <p:nvSpPr>
          <p:cNvPr id="13" name="Shape 10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</p:spPr>
      </p:sp>
      <p:sp>
        <p:nvSpPr>
          <p:cNvPr id="14" name="Text 11"/>
          <p:cNvSpPr/>
          <p:nvPr/>
        </p:nvSpPr>
        <p:spPr>
          <a:xfrm>
            <a:off x="4732556" y="4203740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6046113" y="421064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Policy Analysis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6046113" y="4691063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insights into policy changes, government decisions, and their societal impact.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247507"/>
            <a:ext cx="777597" cy="44410"/>
          </a:xfrm>
          <a:prstGeom prst="rect">
            <a:avLst/>
          </a:prstGeom>
          <a:solidFill>
            <a:srgbClr val="DEE7F7"/>
          </a:solidFill>
        </p:spPr>
      </p:sp>
      <p:sp>
        <p:nvSpPr>
          <p:cNvPr id="18" name="Shape 15"/>
          <p:cNvSpPr/>
          <p:nvPr/>
        </p:nvSpPr>
        <p:spPr>
          <a:xfrm>
            <a:off x="4574084" y="601980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</p:spPr>
      </p:sp>
      <p:sp>
        <p:nvSpPr>
          <p:cNvPr id="19" name="Text 16"/>
          <p:cNvSpPr/>
          <p:nvPr/>
        </p:nvSpPr>
        <p:spPr>
          <a:xfrm>
            <a:off x="4732556" y="6061472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7"/>
          <p:cNvSpPr/>
          <p:nvPr/>
        </p:nvSpPr>
        <p:spPr>
          <a:xfrm>
            <a:off x="6046113" y="6068378"/>
            <a:ext cx="28956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Interviews &amp; Opinions</a:t>
            </a:r>
            <a:endParaRPr lang="en-US" sz="2185" dirty="0"/>
          </a:p>
        </p:txBody>
      </p:sp>
      <p:sp>
        <p:nvSpPr>
          <p:cNvPr id="21" name="Text 18"/>
          <p:cNvSpPr/>
          <p:nvPr/>
        </p:nvSpPr>
        <p:spPr>
          <a:xfrm>
            <a:off x="6046113" y="6548795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interviews with political leaders and editorials on key political issues.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Search Feature</a:t>
            </a:r>
            <a:endParaRPr lang="en-US" sz="43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Easy Navigation</a:t>
            </a:r>
            <a:endParaRPr lang="en-US" sz="2185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search functionality for users to quickly find specific news or topics of interest.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Filter Options</a:t>
            </a:r>
            <a:endParaRPr lang="en-US" sz="2185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Customizable filters for refining search results based on categories, dates, and keywords.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Instant Results</a:t>
            </a:r>
            <a:endParaRPr lang="en-US" sz="2185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search outcomes for swift access to the latest news updates across all sections.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3258</Words>
  <Application>WPS Presentation</Application>
  <PresentationFormat>On-screen Show (16:9)</PresentationFormat>
  <Paragraphs>162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SimSun</vt:lpstr>
      <vt:lpstr>Wingdings</vt:lpstr>
      <vt:lpstr>Roboto Slab</vt:lpstr>
      <vt:lpstr>Segoe Print</vt:lpstr>
      <vt:lpstr>Roboto Slab</vt:lpstr>
      <vt:lpstr>Roboto Slab</vt:lpstr>
      <vt:lpstr>Roboto</vt:lpstr>
      <vt:lpstr>Roboto</vt:lpstr>
      <vt:lpstr>Roboto</vt:lpstr>
      <vt:lpstr>Calibri</vt:lpstr>
      <vt:lpstr>Times New Roman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hp</cp:lastModifiedBy>
  <cp:revision>3</cp:revision>
  <dcterms:created xsi:type="dcterms:W3CDTF">2024-01-26T12:18:00Z</dcterms:created>
  <dcterms:modified xsi:type="dcterms:W3CDTF">2024-01-26T14:15:11Z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9DE417D795CD489D970A0819963222A9_13</vt:lpwstr>
  </property>
  <property fmtid="{D5CDD505-2E9C-101B-9397-08002B2CF9AE}" pid="3" name="KSOProductBuildVer">
    <vt:lpwstr>1033-12.2.0.13412</vt:lpwstr>
  </property>
</Properties>
</file>